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3" r:id="rId2"/>
  </p:sldIdLst>
  <p:sldSz cx="9906000" cy="6858000" type="A4"/>
  <p:notesSz cx="7099300" cy="10234613"/>
  <p:custDataLst>
    <p:tags r:id="rId5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8021"/>
    <a:srgbClr val="F7CC93"/>
    <a:srgbClr val="FFE38B"/>
    <a:srgbClr val="201094"/>
    <a:srgbClr val="005EA4"/>
    <a:srgbClr val="0228A2"/>
    <a:srgbClr val="008000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4" autoAdjust="0"/>
    <p:restoredTop sz="94690" autoAdjust="0"/>
  </p:normalViewPr>
  <p:slideViewPr>
    <p:cSldViewPr snapToGrid="0">
      <p:cViewPr varScale="1">
        <p:scale>
          <a:sx n="60" d="100"/>
          <a:sy n="60" d="100"/>
        </p:scale>
        <p:origin x="763" y="5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434" y="-8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511DBC72-9F5D-45A4-B5DF-A792014E2F8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30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6C87D5CE-133E-428F-9314-208A37C2DDA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83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906000" cy="3532188"/>
          </a:xfrm>
          <a:prstGeom prst="rect">
            <a:avLst/>
          </a:prstGeom>
          <a:solidFill>
            <a:srgbClr val="FFE3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9138" y="1062038"/>
            <a:ext cx="8420100" cy="1470025"/>
          </a:xfrm>
        </p:spPr>
        <p:txBody>
          <a:bodyPr/>
          <a:lstStyle>
            <a:lvl1pPr algn="ctr">
              <a:defRPr sz="41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err="1"/>
              <a:t>Cliquez</a:t>
            </a:r>
            <a:r>
              <a:rPr lang="en-US" dirty="0"/>
              <a:t> pour modifier le style du </a:t>
            </a:r>
            <a:r>
              <a:rPr lang="en-US" dirty="0" err="1"/>
              <a:t>titre</a:t>
            </a: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7488" y="3840163"/>
            <a:ext cx="9415462" cy="1131887"/>
          </a:xfrm>
          <a:noFill/>
        </p:spPr>
        <p:txBody>
          <a:bodyPr/>
          <a:lstStyle>
            <a:lvl1pPr marL="0" indent="0" algn="ctr">
              <a:defRPr sz="3500"/>
            </a:lvl1pPr>
          </a:lstStyle>
          <a:p>
            <a:r>
              <a:rPr lang="en-US" dirty="0" err="1"/>
              <a:t>Cliquez</a:t>
            </a:r>
            <a:r>
              <a:rPr lang="en-US" dirty="0"/>
              <a:t> pour modifier le style des </a:t>
            </a:r>
            <a:r>
              <a:rPr lang="en-US" dirty="0" err="1"/>
              <a:t>sous-titres</a:t>
            </a:r>
            <a:r>
              <a:rPr lang="en-US" dirty="0"/>
              <a:t>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9656A-BF74-4E8D-B5C0-B46203E516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109538"/>
            <a:ext cx="2476500" cy="6748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09538"/>
            <a:ext cx="7277100" cy="6748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DF813-E82C-44FB-9C1D-A88A1E9BF73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E961C-FAC4-4C2E-A485-325BB6788B6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CF42E-F32B-48A2-A8D2-66006B0B03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52538"/>
            <a:ext cx="4876800" cy="5605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52538"/>
            <a:ext cx="4876800" cy="5605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EC06F-0ACA-4104-AB55-4AF9370602C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6E909-23A4-4C97-B7B8-47CF6BF8FC6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8249-5A78-4F8E-8887-89E9CBFA5AC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09808-C1EB-4679-B382-0564493258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F3ED-3AC3-4F67-8FF3-2F124C7C735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58EAA-560F-4C9A-B4E5-D32F78374FA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52538"/>
            <a:ext cx="9906000" cy="560546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13" tIns="45707" rIns="91413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</a:t>
            </a:r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906000" cy="1252538"/>
          </a:xfrm>
          <a:prstGeom prst="rect">
            <a:avLst/>
          </a:prstGeom>
          <a:solidFill>
            <a:srgbClr val="FFE3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109538"/>
            <a:ext cx="9472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3" tIns="45707" rIns="91413" bIns="4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3817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>
                <a:latin typeface="Arial" charset="0"/>
              </a:defRPr>
            </a:lvl1pPr>
          </a:lstStyle>
          <a:p>
            <a:pPr>
              <a:defRPr/>
            </a:pPr>
            <a:fld id="{45D15278-32FC-4D0D-9F91-D6CD29402F9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587500" y="3213100"/>
            <a:ext cx="36195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30188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301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301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301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301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5.png"/><Relationship Id="rId26" Type="http://schemas.openxmlformats.org/officeDocument/2006/relationships/image" Target="../media/image13.png"/><Relationship Id="rId39" Type="http://schemas.openxmlformats.org/officeDocument/2006/relationships/image" Target="../media/image26.png"/><Relationship Id="rId21" Type="http://schemas.openxmlformats.org/officeDocument/2006/relationships/image" Target="../media/image8.png"/><Relationship Id="rId34" Type="http://schemas.openxmlformats.org/officeDocument/2006/relationships/image" Target="../media/image21.png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41" Type="http://schemas.openxmlformats.org/officeDocument/2006/relationships/image" Target="../media/image28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1.png"/><Relationship Id="rId32" Type="http://schemas.openxmlformats.org/officeDocument/2006/relationships/image" Target="../media/image19.png"/><Relationship Id="rId37" Type="http://schemas.openxmlformats.org/officeDocument/2006/relationships/image" Target="../media/image24.png"/><Relationship Id="rId40" Type="http://schemas.openxmlformats.org/officeDocument/2006/relationships/image" Target="../media/image27.png"/><Relationship Id="rId5" Type="http://schemas.openxmlformats.org/officeDocument/2006/relationships/tags" Target="../tags/tag6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28" Type="http://schemas.openxmlformats.org/officeDocument/2006/relationships/image" Target="../media/image15.png"/><Relationship Id="rId36" Type="http://schemas.openxmlformats.org/officeDocument/2006/relationships/image" Target="../media/image23.png"/><Relationship Id="rId10" Type="http://schemas.openxmlformats.org/officeDocument/2006/relationships/tags" Target="../tags/tag11.xml"/><Relationship Id="rId19" Type="http://schemas.openxmlformats.org/officeDocument/2006/relationships/image" Target="../media/image6.png"/><Relationship Id="rId31" Type="http://schemas.openxmlformats.org/officeDocument/2006/relationships/image" Target="../media/image18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Relationship Id="rId27" Type="http://schemas.openxmlformats.org/officeDocument/2006/relationships/image" Target="../media/image14.png"/><Relationship Id="rId30" Type="http://schemas.openxmlformats.org/officeDocument/2006/relationships/image" Target="../media/image17.png"/><Relationship Id="rId35" Type="http://schemas.openxmlformats.org/officeDocument/2006/relationships/image" Target="../media/image22.png"/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33" Type="http://schemas.openxmlformats.org/officeDocument/2006/relationships/image" Target="../media/image20.png"/><Relationship Id="rId38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Logistic</a:t>
            </a:r>
            <a:r>
              <a:rPr lang="fr-BE" dirty="0" smtClean="0"/>
              <a:t> </a:t>
            </a:r>
            <a:r>
              <a:rPr lang="fr-BE" dirty="0" err="1" smtClean="0"/>
              <a:t>map</a:t>
            </a:r>
            <a:endParaRPr lang="fr-BE" dirty="0" smtClean="0"/>
          </a:p>
        </p:txBody>
      </p:sp>
      <p:pic>
        <p:nvPicPr>
          <p:cNvPr id="2" name="Image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4" y="2137000"/>
            <a:ext cx="2364581" cy="31908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904" y="1963060"/>
            <a:ext cx="5450395" cy="706183"/>
          </a:xfrm>
          <a:prstGeom prst="rect">
            <a:avLst/>
          </a:prstGeom>
        </p:spPr>
      </p:pic>
      <p:pic>
        <p:nvPicPr>
          <p:cNvPr id="18" name="Picture 17" descr="quadratic1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19" name="Picture 18" descr="quadratic2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20" name="Picture 19" descr="quadratic3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21" name="Picture 20" descr="quadratic4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23" name="Picture 22" descr="quadratic5.pn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31" name="Picture 30" descr="quadratic6.pn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32" name="Picture 31" descr="quadratic7.pn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33" name="Picture 32" descr="quadratic8.pn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34" name="Picture 33" descr="quadratic9.pn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35" name="Picture 34" descr="quadratic10.pn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36" name="Picture 35" descr="quadratic11.pn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-54437" y="2697862"/>
            <a:ext cx="4661476" cy="3496107"/>
          </a:xfrm>
          <a:prstGeom prst="rect">
            <a:avLst/>
          </a:prstGeom>
        </p:spPr>
      </p:pic>
      <p:pic>
        <p:nvPicPr>
          <p:cNvPr id="27" name="Picture 26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7" cstate="print"/>
          <a:stretch>
            <a:fillRect/>
          </a:stretch>
        </p:blipFill>
        <p:spPr>
          <a:xfrm>
            <a:off x="101592" y="4270828"/>
            <a:ext cx="153162" cy="13716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49" y="5968999"/>
            <a:ext cx="208598" cy="171450"/>
          </a:xfrm>
          <a:prstGeom prst="rect">
            <a:avLst/>
          </a:prstGeom>
        </p:spPr>
      </p:pic>
      <p:pic>
        <p:nvPicPr>
          <p:cNvPr id="43" name="Picture 42" descr="quadratic_PFO1.pn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319795" y="2694437"/>
            <a:ext cx="4502562" cy="3376922"/>
          </a:xfrm>
          <a:prstGeom prst="rect">
            <a:avLst/>
          </a:prstGeom>
        </p:spPr>
      </p:pic>
      <p:pic>
        <p:nvPicPr>
          <p:cNvPr id="44" name="Picture 43" descr="quadratic_PFO2.pn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5319795" y="2694437"/>
            <a:ext cx="4502562" cy="3376922"/>
          </a:xfrm>
          <a:prstGeom prst="rect">
            <a:avLst/>
          </a:prstGeom>
        </p:spPr>
      </p:pic>
      <p:pic>
        <p:nvPicPr>
          <p:cNvPr id="45" name="Picture 44" descr="quadratic_PFO3.pn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5319795" y="2694437"/>
            <a:ext cx="4502562" cy="3376922"/>
          </a:xfrm>
          <a:prstGeom prst="rect">
            <a:avLst/>
          </a:prstGeom>
        </p:spPr>
      </p:pic>
      <p:pic>
        <p:nvPicPr>
          <p:cNvPr id="46" name="Picture 45" descr="quadratic_PFO4.pn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5319795" y="2694437"/>
            <a:ext cx="4502562" cy="3376922"/>
          </a:xfrm>
          <a:prstGeom prst="rect">
            <a:avLst/>
          </a:prstGeom>
        </p:spPr>
      </p:pic>
      <p:pic>
        <p:nvPicPr>
          <p:cNvPr id="47" name="Picture 46" descr="quadratic_PFO5.pn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5319795" y="2694437"/>
            <a:ext cx="4502562" cy="3376922"/>
          </a:xfrm>
          <a:prstGeom prst="rect">
            <a:avLst/>
          </a:prstGeom>
        </p:spPr>
      </p:pic>
      <p:pic>
        <p:nvPicPr>
          <p:cNvPr id="48" name="Picture 47" descr="quadratic_PFO6.pn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5319795" y="2694437"/>
            <a:ext cx="4502562" cy="3376922"/>
          </a:xfrm>
          <a:prstGeom prst="rect">
            <a:avLst/>
          </a:prstGeom>
        </p:spPr>
      </p:pic>
      <p:pic>
        <p:nvPicPr>
          <p:cNvPr id="49" name="Picture 48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/>
          <a:stretch>
            <a:fillRect/>
          </a:stretch>
        </p:blipFill>
        <p:spPr>
          <a:xfrm>
            <a:off x="7547421" y="6088742"/>
            <a:ext cx="153162" cy="13716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038" y="4069243"/>
            <a:ext cx="797243" cy="35718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1" y="4172859"/>
            <a:ext cx="182880" cy="25146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53" y="4016447"/>
            <a:ext cx="642938" cy="42005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346" y="4013535"/>
            <a:ext cx="642938" cy="42005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48" y="4007181"/>
            <a:ext cx="642938" cy="42005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53" y="4007181"/>
            <a:ext cx="642938" cy="422910"/>
          </a:xfrm>
          <a:prstGeom prst="rect">
            <a:avLst/>
          </a:prstGeom>
        </p:spPr>
      </p:pic>
      <p:pic>
        <p:nvPicPr>
          <p:cNvPr id="54" name="Picture 53" descr="addin_tmp.pn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41" cstate="print"/>
          <a:stretch>
            <a:fillRect/>
          </a:stretch>
        </p:blipFill>
        <p:spPr>
          <a:xfrm>
            <a:off x="6348657" y="3700163"/>
            <a:ext cx="1331595" cy="626745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2547261" y="1306284"/>
            <a:ext cx="2786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 </a:t>
            </a:r>
            <a:r>
              <a:rPr lang="fr-BE" dirty="0" err="1" smtClean="0"/>
              <a:t>trajectory</a:t>
            </a:r>
            <a:r>
              <a:rPr lang="fr-BE" dirty="0" smtClean="0"/>
              <a:t>…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37318" y="1295399"/>
            <a:ext cx="313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and a </a:t>
            </a:r>
            <a:r>
              <a:rPr lang="fr-BE" dirty="0" err="1" smtClean="0"/>
              <a:t>density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LEX@TJDZRJMFUVWYY577" val="4603"/>
  <p:tag name="PREAMBLE" val="\documentclass{article}&#10;\pagestyle{empty}&#10;\usepackage{xspace,amssymb,amsfonts,amsmath}&#10;\usepackage{color}&#10;\usepackage{TeX4PPT}&#10;"/>
  <p:tag name="MAGPC" val="280"/>
  <p:tag name="FONTSIZE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usepackage{color}&#10;\pagestyle{empty}&#10;\begin{document}&#10;&#10;\begin{equation*}&#10;\color{blue}&#10;P^2 \rho&#10;\end{equation*}&#10;&#10;\end{document}"/>
  <p:tag name="IGUANATEXSIZE" val="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usepackage{color}&#10;\pagestyle{empty}&#10;\begin{document}&#10;&#10;\begin{equation*}&#10;\color{blue}&#10;P^3 \rho&#10;\end{equation*}&#10;&#10;\end{document}"/>
  <p:tag name="IGUANATEXSIZE" val="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usepackage{color}&#10;\pagestyle{empty}&#10;\begin{document}&#10;&#10;\begin{equation*}&#10;\color{blue}&#10;P^4 \rho&#10;\end{equation*}&#10;&#10;\end{document}"/>
  <p:tag name="IGUANATEXSIZE" val="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usepackage{color}&#10;\pagestyle{empty}&#10;\begin{document}&#10;&#10;\begin{equation*}&#10;\color{red}&#10;\frac{1}{\pi \sqrt{x(1-x)}}&#10;\end{equation*}&#10;&#10;\end{document}"/>
  <p:tag name="IGUANATEXSIZE" val="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pagestyle{empty}&#10;\begin{document}&#10;&#10;\begin{equation*}&#10;F(x)=4x(1-x)&#10;\end{equation*}&#10;&#10;\end{document}"/>
  <p:tag name="IGUANATEXSIZE" val="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pagestyle{empty}&#10;\begin{document}&#10;&#10;\begin{equation*}&#10;P^1\rho(x)=\frac{\rho(\frac 1 2-\frac 1 2\sqrt{1-x})+\rho(\frac 1 2+\frac 1 2\sqrt{1-x})}{4\sqrt{1-x}}&#10;\end{equation*}&#10;&#10;\end{document}"/>
  <p:tag name="IGUANATEXSIZE" val="2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pagestyle{empty}&#10;\begin{document}&#10;&#10;\begin{equation*}&#10;x&#10;\end{equation*}&#10;&#10;\end{document}"/>
  <p:tag name="IGUANATEXSIZE" val="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pagestyle{empty}&#10;\begin{document}&#10;&#10;\begin{equation*}&#10;n&#10;\end{equation*}&#10;&#10;\end{document}"/>
  <p:tag name="IGUANATEXSIZE" val="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pagestyle{empty}&#10;\begin{document}&#10;&#10;\begin{equation*}&#10;x&#10;\end{equation*}&#10;&#10;\end{document}"/>
  <p:tag name="IGUANATEXSIZE" val="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usepackage{color}&#10;\pagestyle{empty}&#10;\begin{document}&#10;&#10;\begin{equation*}&#10;\color{red}P^\infty \rho&#10;\end{equation*}&#10;&#10;\end{document}"/>
  <p:tag name="IGUANATEXSIZE" val="3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usepackage{color}&#10;\pagestyle{empty}&#10;\begin{document}&#10;&#10;\begin{equation*}&#10;\color{blue}&#10;\rho&#10;\end{equation*}&#10;&#10;\end{document}"/>
  <p:tag name="IGUANATEXSIZE" val="3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amsfonts, amssymb}&#10;\usepackage{color}&#10;\pagestyle{empty}&#10;\begin{document}&#10;&#10;\begin{equation*}&#10;\color{blue}&#10;P^1 \rho&#10;\end{equation*}&#10;&#10;\end{document}"/>
  <p:tag name="IGUANATEXSIZE" val="30"/>
</p:tagLst>
</file>

<file path=ppt/theme/theme1.xml><?xml version="1.0" encoding="utf-8"?>
<a:theme xmlns:a="http://schemas.openxmlformats.org/drawingml/2006/main" name="Modèle par défaut">
  <a:themeElements>
    <a:clrScheme name="Modèle par défaut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Modèle par défau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60000"/>
            <a:lumOff val="4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orthographicFront">
            <a:rot lat="0" lon="0" rev="16200000"/>
          </a:camera>
          <a:lightRig rig="threePt" dir="t"/>
        </a:scene3d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22003</TotalTime>
  <Words>8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Modèle par défaut</vt:lpstr>
      <vt:lpstr>Logistic map</vt:lpstr>
    </vt:vector>
  </TitlesOfParts>
  <Company>/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/</dc:creator>
  <cp:lastModifiedBy>Alex</cp:lastModifiedBy>
  <cp:revision>3532</cp:revision>
  <dcterms:created xsi:type="dcterms:W3CDTF">2009-03-12T15:14:10Z</dcterms:created>
  <dcterms:modified xsi:type="dcterms:W3CDTF">2014-11-01T18:53:31Z</dcterms:modified>
</cp:coreProperties>
</file>